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5" r:id="rId3"/>
    <p:sldId id="264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70" r:id="rId12"/>
    <p:sldId id="285" r:id="rId13"/>
    <p:sldId id="271" r:id="rId14"/>
    <p:sldId id="272" r:id="rId15"/>
    <p:sldId id="273" r:id="rId16"/>
    <p:sldId id="274" r:id="rId17"/>
    <p:sldId id="275" r:id="rId18"/>
    <p:sldId id="276" r:id="rId19"/>
    <p:sldId id="280" r:id="rId20"/>
    <p:sldId id="277" r:id="rId21"/>
    <p:sldId id="283" r:id="rId22"/>
    <p:sldId id="284" r:id="rId23"/>
    <p:sldId id="279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936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81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79FCB-A433-4499-9372-5F5851C0008C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82ADE-0EC7-4F3C-B9F8-0AC1E9D0FE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2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317F-9878-49CA-A54E-C0D8D365C88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90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317F-9878-49CA-A54E-C0D8D365C88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48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317F-9878-49CA-A54E-C0D8D365C88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17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শিক্ষক</a:t>
            </a:r>
            <a:r>
              <a:rPr lang="bn-BD" baseline="0" dirty="0" smtClean="0"/>
              <a:t> বোর্ডে লিখে দিবেন।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62F9A-883D-452D-830D-E6ACF821313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59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/>
              <a:t>শিক্ষক</a:t>
            </a:r>
            <a:r>
              <a:rPr lang="bn-BD" baseline="0" dirty="0" smtClean="0"/>
              <a:t> শিখনফল অনুযায়ী পড়াতে চেষ্টা করবেন। বিভিন্ন উপকরণ ব্যবহার করতে পারেন।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88696-DA77-436A-9B2F-3833355C9DE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18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smtClean="0"/>
              <a:t>সম্ভব হলে নিকটস্থ</a:t>
            </a:r>
            <a:r>
              <a:rPr lang="bn-BD" baseline="0" smtClean="0"/>
              <a:t> মাশরুম হর্টিকালচার  সেন্টারে শিক্ষার্থীদের নিয়ে মাশরুম চাষ পদ্ধতি দেখানো যেতে পারে। 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82ADE-0EC7-4F3C-B9F8-0AC1E9D0FE7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34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/>
              <a:t>ক্লাসটি</a:t>
            </a:r>
            <a:r>
              <a:rPr lang="bn-BD" baseline="0" dirty="0" smtClean="0"/>
              <a:t> উপস্থাপনের জন্য আপনাকে অনেক ধন্যবাদ।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317F-9878-49CA-A54E-C0D8D365C88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02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426B-A29B-44C4-ADC2-7414A95FEE60}" type="datetime1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AADC-980F-4F06-A146-0EB4E17271D0}" type="datetime1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17F5-0E3E-4A0B-BF73-9B55E640FE58}" type="datetime1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5132-C58D-4281-A432-64A44231D5FC}" type="datetime1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4596-48BA-400E-A40B-84E3DA24498C}" type="datetime1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EBC5-524F-4EFF-ADBF-3682E4CC1E71}" type="datetime1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BB4BC-8D79-4AAF-9139-DB00B27FF430}" type="datetime1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06B6-BDBB-4AB5-8E6C-AD11441104D1}" type="datetime1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0AFC-C8FA-4DEE-82EA-35FBB44BE7D0}" type="datetime1">
              <a:rPr lang="en-US" smtClean="0"/>
              <a:pPr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D0A09-AF50-4413-99C0-6B4781537A58}" type="datetime1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657B-0722-4A18-8130-9E1946723720}" type="datetime1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C1A3B-FF4A-4899-AE14-DB99D1343A78}" type="datetime1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528B2-A734-4EF3-AA1C-A43392062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apurbafaridpur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0487" y="911952"/>
            <a:ext cx="6484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জন্য।</a:t>
            </a:r>
            <a:endParaRPr lang="en-US" sz="4000" dirty="0"/>
          </a:p>
        </p:txBody>
      </p:sp>
      <p:sp>
        <p:nvSpPr>
          <p:cNvPr id="7" name="Oval 6"/>
          <p:cNvSpPr/>
          <p:nvPr/>
        </p:nvSpPr>
        <p:spPr>
          <a:xfrm>
            <a:off x="929631" y="1812244"/>
            <a:ext cx="7137779" cy="402771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 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কক্ষে 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 সময় প্রয়োজনীয়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প্রতিটি স্লাইডের নিচে অর্থাৎ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Slide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Note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সংযোজন করা হয়েছে। আশা করি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শিক্ষকগণ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অনুগ্রহপূর্বক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 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 পূর্বে উল্লেখিত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Note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দেখে 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নিবেন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এছাড়াও শিক্ষকগন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প্রয়োজনবোধে তার নিজস্ব কলাকৌশল প্রয়োগ করতে পারবেন।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28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ice-pl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33600"/>
            <a:ext cx="2743200" cy="2286000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4" name="Picture 3" descr="full_1518886821_14030325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133600"/>
            <a:ext cx="2743200" cy="2314575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33600"/>
            <a:ext cx="2743200" cy="2286000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524000" y="564118"/>
            <a:ext cx="60198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মাশরুমের বীজ বা স্পন তৈরি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4953000"/>
            <a:ext cx="8077200" cy="13280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মাশরুমের বীজ ল্যাবরেটরিতে টিস্যু কালচারের মাধ্যমে উৎপাদন করা হয়।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ice-pl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95037"/>
            <a:ext cx="4102152" cy="3316754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458992"/>
            <a:ext cx="4114800" cy="3352800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95600" y="359807"/>
            <a:ext cx="33528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চাষঘর তৈরি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5040392"/>
            <a:ext cx="8077200" cy="10556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চাষঘর তৈরির সময় ঘরটিতে আবছা আলোর ব্যবস্থা রাখতে হবে। ঘরের তাপমাত্রা ২০-৩০ ডিগ্রি সেলসিয়াস রাখার ব্যবস্থা করতে হবে।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95600" y="359807"/>
            <a:ext cx="33528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একক কাজ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5257800"/>
            <a:ext cx="7391400" cy="57888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মাশরুমের স্পন তৈরি ও চাষঘর তৈরি সম্পর্কে যা জান লেখ।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 descr="rice-pl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4102152" cy="3276600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3" name="Picture 12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447800"/>
            <a:ext cx="4114800" cy="3276600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_1518886821_14030325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52600"/>
            <a:ext cx="2743200" cy="2819400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752600"/>
            <a:ext cx="2743200" cy="2819400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6" name="Picture 5" descr="rice-pla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1752600"/>
            <a:ext cx="2743200" cy="2819400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971800" y="564118"/>
            <a:ext cx="3276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স্পন সংগ্রহ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4953000"/>
            <a:ext cx="8077200" cy="10556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চাষঘর তৈরির পর বিশ্বস্ত প্রতিষ্ঠান থেকে পলি প্যাকেটে তৈরি সুষমভাবে মাইসিলিয়াম দ্বারা পূর্ণ ও সাদা স্পন সংগ্রহ করতে হবে।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ice-pl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1371600"/>
            <a:ext cx="7200900" cy="4800600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286000" y="381000"/>
            <a:ext cx="457200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প্যাকেট কর্তন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ice-pl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524000"/>
            <a:ext cx="4102152" cy="3099987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24000"/>
            <a:ext cx="4114800" cy="3089189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95600" y="359807"/>
            <a:ext cx="33528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পরিচর্যা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4800600"/>
            <a:ext cx="8077200" cy="11918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স্পনগুলো চাষঘরের মেঝে বা তাকে সাজিয়ে প্রয়োজন অনুযায়ী পানি স্প্রে করতে হয়।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MC_Apurba</a:t>
            </a:r>
            <a:r>
              <a:rPr lang="en-US" dirty="0" smtClean="0"/>
              <a:t> Agriculture C8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ice-pl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338951"/>
            <a:ext cx="4102152" cy="3470086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36589"/>
            <a:ext cx="4114800" cy="3464012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95600" y="359807"/>
            <a:ext cx="33528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অন্যান্য পরিচর্যা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5040392"/>
            <a:ext cx="8077200" cy="10556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পরিচর্যা ঠিকমতো হলে ২-৩ দিনের মধ্যে মাশরুমের অংকুর বের হবে। প্রতি পার্শ্বে ৮-১২ টি বড় অংকুর রেখে ছোটগুলো কেটে ফেলতে হবে।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MC_Apurba</a:t>
            </a:r>
            <a:r>
              <a:rPr lang="en-US" dirty="0" smtClean="0"/>
              <a:t> Agriculture C8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ice-pl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524000"/>
            <a:ext cx="4102152" cy="2971800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24000"/>
            <a:ext cx="4114800" cy="2971800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95600" y="359807"/>
            <a:ext cx="33528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মাশরুম সংগ্রহ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4800600"/>
            <a:ext cx="8077200" cy="11918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মাশরুম বড় হলে সেগুলো হাত দিয়ে আলতো করে টেনে বা ছুরি দিয়ে কেটে সংগ্রহ করতে হয়।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MC_Apurba</a:t>
            </a:r>
            <a:r>
              <a:rPr lang="en-US" dirty="0" smtClean="0"/>
              <a:t> Agriculture C8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ice-pl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535686"/>
            <a:ext cx="4102152" cy="3076614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96" y="1524000"/>
            <a:ext cx="3969607" cy="3089189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209800" y="359807"/>
            <a:ext cx="47244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সংরক্ষণ ও বাজারজাতকরণ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4800600"/>
            <a:ext cx="8077200" cy="11918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মাশরুমের গোড়া কেটে বাছাই করে পলি ব্যাগে ভরে ঠান্ডা জায়গায় সংরক্ষণ করে বাজারজাত করতে হবে।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MC_Apurba</a:t>
            </a:r>
            <a:r>
              <a:rPr lang="en-US" dirty="0" smtClean="0"/>
              <a:t> Agriculture C8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838200"/>
            <a:ext cx="6858000" cy="1093768"/>
          </a:xfrm>
          <a:prstGeom prst="star3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915E-1161-4054-91F7-75EE0522D54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76400" y="4876800"/>
            <a:ext cx="601980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ভিডিওটিতে আমরা কী দেখতে পেলাম?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4839414"/>
            <a:ext cx="601980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মাশরুম চাষ পদ্ধতি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964621"/>
              </p:ext>
            </p:extLst>
          </p:nvPr>
        </p:nvGraphicFramePr>
        <p:xfrm>
          <a:off x="3581400" y="3086100"/>
          <a:ext cx="19796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Packager Shell Object" showAsIcon="1" r:id="rId3" imgW="1980000" imgH="685800" progId="Package">
                  <p:embed/>
                </p:oleObj>
              </mc:Choice>
              <mc:Fallback>
                <p:oleObj name="Packager Shell Object" showAsIcon="1" r:id="rId3" imgW="1980000" imgH="685800" progId="Package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086100"/>
                        <a:ext cx="19796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5649008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38" y="873629"/>
            <a:ext cx="7911424" cy="5034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 rot="20287517">
            <a:off x="1447800" y="2743200"/>
            <a:ext cx="6324600" cy="1569660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bn-BD" sz="19900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স্বা</a:t>
            </a:r>
            <a:r>
              <a:rPr lang="bn-BD" sz="19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</a:t>
            </a:r>
            <a:r>
              <a:rPr lang="bn-BD" sz="199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r>
              <a:rPr lang="bn-BD" sz="19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bn-BD" sz="19900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99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4F74-C24C-4DBC-A93A-AB35CB314D0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7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5132784"/>
            <a:ext cx="7772400" cy="119181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ওয়েস্টার মাশরুম চাষের পদ্ধতি সম্পর্কে আলোচনা করে শ্রেণিতে উপস্থাপন কর।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273844"/>
            <a:ext cx="4267200" cy="9194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Flower201312081759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371600"/>
            <a:ext cx="6400800" cy="3581400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304801"/>
            <a:ext cx="304800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মূল্যায়ন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371600"/>
            <a:ext cx="71628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NikoshBAN" pitchFamily="2" charset="0"/>
                <a:cs typeface="NikoshBAN" pitchFamily="2" charset="0"/>
              </a:rPr>
              <a:t>1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। মাসরুমের  আমিষ গ্রহনে কোন রোগ হওয়ার প্রবনতা থাকে না?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599" y="19812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ক) আমাশয়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599" y="25146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গ) হাম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33925" y="25146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ঘ) বসন্ত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3925" y="19812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খ) হৃদরোগ 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3276600"/>
            <a:ext cx="71628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২।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মাশরুম  চাষে চাষঘর তৈরী করা হয় কেন?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90600" y="38862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ক) ঘর গরম রাখার জন্য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90600" y="44196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গ) মাশরুম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উৎপাদনে অক্সিজেন রাখার জন্য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3926" y="44196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ঘ) তাপমাত্রা বাড়ানোর জন্য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33926" y="38862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খ) আপেক্ষিক আদ্রতার জন্য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" name="Picture 15" descr="548+4515.png"/>
          <p:cNvPicPr>
            <a:picLocks noChangeAspect="1"/>
          </p:cNvPicPr>
          <p:nvPr/>
        </p:nvPicPr>
        <p:blipFill>
          <a:blip r:embed="rId4"/>
          <a:srcRect t="4401" r="1333" b="6893"/>
          <a:stretch>
            <a:fillRect/>
          </a:stretch>
        </p:blipFill>
        <p:spPr>
          <a:xfrm>
            <a:off x="2362200" y="5181600"/>
            <a:ext cx="4419600" cy="1219200"/>
          </a:xfrm>
          <a:prstGeom prst="roundRect">
            <a:avLst/>
          </a:prstGeom>
        </p:spPr>
      </p:pic>
      <p:pic>
        <p:nvPicPr>
          <p:cNvPr id="17" name="Picture 16" descr="151515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5181600"/>
            <a:ext cx="4572000" cy="1225373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4F74-C24C-4DBC-A93A-AB35CB314D0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269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199311"/>
            <a:ext cx="304800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মূল্যায়ন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143000"/>
            <a:ext cx="71628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৩। মাশরুম চাষ ব্যবসায়িক দিক দিয়ে লাভজনক কেন?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0599" y="17526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ক) বেশি পুজি লাগে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599" y="22860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গ)  বাজারের চাহিদা বেশি 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হওয়ায়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33925" y="22860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ঘ) কম পুজি লাগে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3925" y="17526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খ) অধিক ফলন 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হওয়ায়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1" y="2971800"/>
            <a:ext cx="71628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৪। মাশরুমের চর্বির কাজ হল-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90600" y="42672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ক)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ও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ii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90600" y="48006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গ)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ii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iii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33926" y="48006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ঘ)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iii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,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33926" y="4267200"/>
            <a:ext cx="3419475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খ)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iii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6" name="Picture 25" descr="548+4515.png"/>
          <p:cNvPicPr>
            <a:picLocks noChangeAspect="1"/>
          </p:cNvPicPr>
          <p:nvPr/>
        </p:nvPicPr>
        <p:blipFill>
          <a:blip r:embed="rId4"/>
          <a:srcRect t="4401" r="1333" b="6893"/>
          <a:stretch>
            <a:fillRect/>
          </a:stretch>
        </p:blipFill>
        <p:spPr>
          <a:xfrm>
            <a:off x="2362200" y="5181600"/>
            <a:ext cx="4419600" cy="1219200"/>
          </a:xfrm>
          <a:prstGeom prst="roundRect">
            <a:avLst/>
          </a:prstGeom>
        </p:spPr>
      </p:pic>
      <p:pic>
        <p:nvPicPr>
          <p:cNvPr id="27" name="Picture 26" descr="151515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5175427"/>
            <a:ext cx="4572000" cy="12253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0600" y="3576935"/>
            <a:ext cx="2209800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1400" dirty="0" smtClean="0">
                <a:latin typeface="NikoshBAN" pitchFamily="2" charset="0"/>
                <a:cs typeface="NikoshBAN" pitchFamily="2" charset="0"/>
              </a:rPr>
              <a:t>)</a:t>
            </a:r>
            <a:r>
              <a:rPr lang="bn-BD" sz="1400" dirty="0" smtClean="0">
                <a:latin typeface="NikoshBAN" pitchFamily="2" charset="0"/>
                <a:cs typeface="NikoshBAN" pitchFamily="2" charset="0"/>
              </a:rPr>
              <a:t>হাড় ও দাত তৈরিতে সহায়তা করে।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3581400"/>
            <a:ext cx="2971800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1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dirty="0" smtClean="0">
                <a:latin typeface="NikoshBAN" pitchFamily="2" charset="0"/>
                <a:cs typeface="NikoshBAN" pitchFamily="2" charset="0"/>
              </a:rPr>
              <a:t>ii)</a:t>
            </a:r>
            <a:r>
              <a:rPr lang="bn-BD" sz="1400" dirty="0" smtClean="0">
                <a:latin typeface="NikoshBAN" pitchFamily="2" charset="0"/>
                <a:cs typeface="NikoshBAN" pitchFamily="2" charset="0"/>
              </a:rPr>
              <a:t>ক্যালসিয়াম ও ফসফরাসের কার্যকারীতা বাড়ায়।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4600" y="3581401"/>
            <a:ext cx="1905000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1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dirty="0" smtClean="0">
                <a:latin typeface="NikoshBAN" pitchFamily="2" charset="0"/>
                <a:cs typeface="NikoshBAN" pitchFamily="2" charset="0"/>
              </a:rPr>
              <a:t>iii)</a:t>
            </a:r>
            <a:r>
              <a:rPr lang="bn-BD" sz="1400" dirty="0" smtClean="0">
                <a:latin typeface="NikoshBAN" pitchFamily="2" charset="0"/>
                <a:cs typeface="NikoshBAN" pitchFamily="2" charset="0"/>
              </a:rPr>
              <a:t>ক্যালসিয়াম প্রতিরোধ করে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4F74-C24C-4DBC-A93A-AB35CB314D0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90601" y="3962400"/>
            <a:ext cx="1752600" cy="228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1400" dirty="0" smtClean="0">
                <a:latin typeface="NikoshBAN" pitchFamily="2" charset="0"/>
                <a:cs typeface="NikoshBAN" pitchFamily="2" charset="0"/>
              </a:rPr>
              <a:t>নিচের কোনটি সঠিক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269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990600"/>
            <a:ext cx="2743200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/>
        </p:spPr>
      </p:pic>
      <p:pic>
        <p:nvPicPr>
          <p:cNvPr id="6" name="Picture 5" descr="8098412620_c1b2c9ccff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77" y="1010991"/>
            <a:ext cx="2587224" cy="1940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/>
        </p:spPr>
      </p:pic>
      <p:pic>
        <p:nvPicPr>
          <p:cNvPr id="7" name="Picture 6" descr="Lone_Tree_in_a_Wheat_Field_Gensley_Road_Lodi_Township_Michig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90600"/>
            <a:ext cx="2667000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895600" y="228600"/>
            <a:ext cx="335280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276600"/>
            <a:ext cx="8382000" cy="282630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“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দীপ্ত একজন চাষি, কী ব্যবস্থা অবলম্বন করায় তার মাশরুম চাষ পদ্ধতি কাঙ্খিত লক্ষ্যে পৌছায়” – তা তোমার  উত্তরের সপক্ষে যুক্তি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দাও । </a:t>
            </a:r>
            <a:endParaRPr lang="en-US" sz="40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4F74-C24C-4DBC-A93A-AB35CB314D0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8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ower-photo-frames-free-download-for-mobile-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1200" y="2514600"/>
            <a:ext cx="5029200" cy="160043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ক্লাসে সহযোগিতা করার জন্য সকলকে  ধন্যবাদ   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wheat 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4F74-C24C-4DBC-A93A-AB35CB314D0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4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2139"/>
            <a:ext cx="3733800" cy="929461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শিক্ষক পরিচিতি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343400"/>
            <a:ext cx="4191000" cy="1981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অপূর্ব</a:t>
            </a: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কুমার</a:t>
            </a: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দাস</a:t>
            </a: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ফরিদপুর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সরকারি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বালিকা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বিদ্যালয়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BD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indent="0" algn="ctr">
              <a:buNone/>
            </a:pP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ফরিদপুর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bn-BD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indent="0" algn="ctr">
              <a:buNone/>
            </a:pPr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মোবাইলঃ ০১৭১৪০৪৬৯৬৪ , ০১৮২২৮৭৮১১২ </a:t>
            </a:r>
          </a:p>
          <a:p>
            <a:pPr marL="0" indent="0" algn="ctr"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E-mail: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hlinkClick r:id="rId2"/>
              </a:rPr>
              <a:t>apurbafaridpur@gmail.com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E9EE-A52A-4066-B68D-BE786371EA6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981200"/>
            <a:ext cx="1828800" cy="182880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5562600" y="436543"/>
            <a:ext cx="2819400" cy="858857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4343400"/>
            <a:ext cx="3505200" cy="241768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কৃষি শিক্ষা</a:t>
            </a:r>
          </a:p>
          <a:p>
            <a:pPr algn="ctr"/>
            <a:r>
              <a:rPr lang="bn-BD" sz="1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শ্রেণি অষ্টম </a:t>
            </a:r>
          </a:p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পঞ্চম অধ্যায় </a:t>
            </a:r>
          </a:p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কৃষিজ উৎপাদন</a:t>
            </a:r>
            <a:endParaRPr lang="bn-BD" sz="2800" b="1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- ৪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76800" y="609600"/>
            <a:ext cx="0" cy="4709339"/>
          </a:xfrm>
          <a:prstGeom prst="line">
            <a:avLst/>
          </a:prstGeom>
          <a:ln>
            <a:solidFill>
              <a:srgbClr val="7030A0"/>
            </a:solidFill>
            <a:prstDash val="sysDot"/>
            <a:headEnd type="diamond" w="med" len="med"/>
            <a:tailEnd type="diamond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7617" y="1371600"/>
            <a:ext cx="1853383" cy="25656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MC_Apurba</a:t>
            </a:r>
            <a:r>
              <a:rPr lang="en-US" dirty="0" smtClean="0"/>
              <a:t> Agriculture C8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246825" y="3001576"/>
            <a:ext cx="2956739" cy="1588"/>
          </a:xfrm>
          <a:prstGeom prst="line">
            <a:avLst/>
          </a:prstGeom>
          <a:ln>
            <a:solidFill>
              <a:srgbClr val="7030A0"/>
            </a:solidFill>
            <a:prstDash val="sysDot"/>
            <a:headEnd type="diamond" w="med" len="med"/>
            <a:tailEnd type="diamond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3550831" y="3001576"/>
            <a:ext cx="2956739" cy="1588"/>
          </a:xfrm>
          <a:prstGeom prst="line">
            <a:avLst/>
          </a:prstGeom>
          <a:ln>
            <a:solidFill>
              <a:srgbClr val="7030A0"/>
            </a:solidFill>
            <a:prstDash val="sysDot"/>
            <a:headEnd type="diamond" w="med" len="med"/>
            <a:tailEnd type="diamond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55149"/>
            <a:ext cx="3870669" cy="2393251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219200"/>
            <a:ext cx="3886200" cy="239157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3" descr="sec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219200"/>
            <a:ext cx="3886200" cy="23785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3866856"/>
            <a:ext cx="3886200" cy="23815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09800" y="411718"/>
            <a:ext cx="4800600" cy="5788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ছবিগুলো দেখে একটু চিন্তা কর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4F74-C24C-4DBC-A93A-AB35CB314D0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7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02703"/>
            <a:ext cx="4191000" cy="2814394"/>
          </a:xfrm>
          <a:prstGeom prst="roundRect">
            <a:avLst>
              <a:gd name="adj" fmla="val 5732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Picture 1" descr="b6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600200"/>
            <a:ext cx="4191000" cy="2819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219200" y="381000"/>
            <a:ext cx="647700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ছবিগুলো দেখে আমরা কী অনুভব করতে পারছি?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4953000"/>
            <a:ext cx="6400800" cy="1021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উত্তরঃমাশরুম চাষ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4F74-C24C-4DBC-A93A-AB35CB314D0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2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3505200"/>
            <a:ext cx="6248400" cy="155805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মাশরুম চাষ পদ্ধতি</a:t>
            </a:r>
            <a:endParaRPr lang="en-US" sz="6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649426"/>
            <a:ext cx="7467600" cy="2017574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আজকের পাঠ </a:t>
            </a:r>
            <a:endParaRPr lang="en-US" sz="600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3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905000"/>
            <a:ext cx="8534400" cy="4038600"/>
          </a:xfrm>
          <a:prstGeom prst="roundRect">
            <a:avLst/>
          </a:prstGeom>
          <a:noFill/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এই </a:t>
            </a:r>
            <a:r>
              <a:rPr lang="en-US" sz="44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-</a:t>
            </a:r>
          </a:p>
          <a:p>
            <a:pPr algn="l"/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১।</a:t>
            </a:r>
            <a:r>
              <a:rPr lang="bn-BD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বিভিন্ন প্রকার মাশরুম সম্পর্কে</a:t>
            </a:r>
            <a:r>
              <a:rPr lang="bn-BD" sz="4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বলতে পারবে।   </a:t>
            </a:r>
          </a:p>
          <a:p>
            <a:pPr algn="l"/>
            <a:r>
              <a:rPr lang="bn-BD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২।মাশরুম চাষ পদ্ধতি সম্পর্কে ব্যাখ্যা করতে পারবে। </a:t>
            </a:r>
            <a:endParaRPr lang="en-US" sz="4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685800"/>
            <a:ext cx="7315201" cy="838199"/>
          </a:xfrm>
          <a:prstGeom prst="ribb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শিখনফল 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MC_Apurba Agriculture C8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0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ice-pla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86200"/>
            <a:ext cx="2743200" cy="2362200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4" name="Picture 3" descr="full_1518886821_14030325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" y="1333659"/>
            <a:ext cx="2743200" cy="2362200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5"/>
          <a:srcRect r="2778" b="7710"/>
          <a:stretch>
            <a:fillRect/>
          </a:stretch>
        </p:blipFill>
        <p:spPr>
          <a:xfrm>
            <a:off x="3657600" y="1353980"/>
            <a:ext cx="4648199" cy="2362200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524000" y="304800"/>
            <a:ext cx="60198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প্রশ্নঃ মাশরুম কী?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600" y="3810000"/>
            <a:ext cx="4757737" cy="255389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উত্তরঃ মাশরুম এমন ধরনের ছত্রাক যা সম্পূর্ন খাওয়ার উপযোগী, পুস্টিকর, সুস্বাদু ও ঔষধিগুণ সম্পন্ন ।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MC_Apurba</a:t>
            </a:r>
            <a:r>
              <a:rPr lang="en-US" dirty="0" smtClean="0"/>
              <a:t> Agriculture C8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ice-pl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909320"/>
            <a:ext cx="3581400" cy="2308013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7" name="Picture 6" descr="full_1518886821_14030325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657600"/>
            <a:ext cx="3619500" cy="2332566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8" name="Picture 7" descr="rice-pla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004" y="3810000"/>
            <a:ext cx="3545501" cy="2332567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4" name="Picture 3" descr="full_1518886821_140303252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914400"/>
            <a:ext cx="3581400" cy="2290805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524001" y="152400"/>
            <a:ext cx="556260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বিভিন্ন ধরনের মাশরুম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28B2-A734-4EF3-AA1C-A433920626D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MC_Apurba</a:t>
            </a:r>
            <a:r>
              <a:rPr lang="en-US" dirty="0" smtClean="0"/>
              <a:t> Agriculture C8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32766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ওয়েস্টার মাশরুম  </a:t>
            </a:r>
            <a:endParaRPr lang="en-US" sz="20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1600" y="32766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000" b="1" cap="all" dirty="0" smtClean="0">
                <a:ln w="9000" cmpd="sng">
                  <a:noFill/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মিল্কি হোয়াইট মাশরুম </a:t>
            </a:r>
            <a:endParaRPr lang="en-US" sz="2000" b="1" cap="all" dirty="0">
              <a:ln w="9000" cmpd="sng">
                <a:noFill/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6300" y="60198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বাটন মাশরুম 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61722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পপলার মাশরুম 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660</Words>
  <Application>Microsoft Office PowerPoint</Application>
  <PresentationFormat>On-screen Show (4:3)</PresentationFormat>
  <Paragraphs>143</Paragraphs>
  <Slides>24</Slides>
  <Notes>7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Packager Shell Object</vt:lpstr>
      <vt:lpstr>PowerPoint Presentation</vt:lpstr>
      <vt:lpstr>PowerPoint Presentation</vt:lpstr>
      <vt:lpstr>শিক্ষক পরিচিতি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APURBA KUMAR DAS</dc:creator>
  <cp:lastModifiedBy>Samsung</cp:lastModifiedBy>
  <cp:revision>109</cp:revision>
  <dcterms:created xsi:type="dcterms:W3CDTF">2015-04-16T02:28:16Z</dcterms:created>
  <dcterms:modified xsi:type="dcterms:W3CDTF">2016-08-06T10:18:09Z</dcterms:modified>
</cp:coreProperties>
</file>